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20" r:id="rId3"/>
  </p:sldMasterIdLst>
  <p:notesMasterIdLst>
    <p:notesMasterId r:id="rId7"/>
  </p:notes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B31D7-1254-4F45-A618-D87D1C7F03B2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085ED-E92C-40F3-9D71-8516C94D57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7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DE90-6A04-44A6-92B5-5271CC81E658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6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0115-0914-4ADD-8715-BC5E3106D421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96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3FBA-9552-4432-B6CD-40559B5C3982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27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B292-5C4C-4F53-84A9-58BB0CF37EAD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695E-546C-4BB1-9A29-4330543C678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7E38-F08F-4705-B4CE-034DBFE51302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E55F-51F6-4997-A611-794EC958606D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34C-742C-4C41-9B6C-29D733636AB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A89-7928-4C50-BF57-A51F4C2BFFC2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D3F6-50B7-46EC-BA6C-B7E7CC04EEBA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CA5-D362-4465-972B-22F451229FD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0BB7-1E95-4B54-9EC6-98C56874DD35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21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A778-3107-4587-9E02-01BA61CCB246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ECCD-4CEB-4E0A-9328-4E8FFCA46993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6843-7770-4ABE-9092-0D641969D93F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EAF6-70BE-491E-A807-F9FA67602038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D8D7-E8E9-43C1-A2DB-F0119C9DEA5A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DD6E-55CA-4B19-8388-9164B2C56811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E2FF-3F0B-4BE4-B634-EB8B5D2BDED6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76E-C92F-4400-BAA5-4FEB9A13B9FA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DCDD-2B5F-4A06-B4B2-BBB205EA66EE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5CF7-30C1-43D7-BA46-7DE61D515B4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067B-3611-435A-A6D0-FCCD1D35B568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0015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8053-C583-4EBC-8132-0A246A995A7F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E54-52F1-4AB8-9714-5FE2B9B177C2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BE46-E473-4FD3-A8B2-71B7FEF44E85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995D-4FA3-419F-8F5E-01976F0B277B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EE55-FB75-4B36-A638-09CE8A7754C2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97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89C-159F-437A-9F19-2CC8F3681A5D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0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7AD2-73A1-43DB-8907-E1DA880353C1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63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BCE-0758-4A02-A831-CA6B5A962B32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3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2EC5-C838-43E4-8A6A-66FEC216A3AD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7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0771-B65E-4859-92F1-00B01B02B9A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6D39-BEFF-49E7-9565-642F94BBAEC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4AE79B-3DB2-441C-BCFF-6BD51279C53B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706D39-BEFF-49E7-9565-642F94BBAEC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617">
            <a:off x="400765" y="3567770"/>
            <a:ext cx="3757133" cy="2496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97540" y="4357640"/>
            <a:ext cx="6400800" cy="206308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kumimoji="1" lang="ja-JP" altLang="en-US" dirty="0" smtClean="0"/>
              <a:t>現代マネジメント学部　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ゼミ名：飯田ゼミ</a:t>
            </a:r>
            <a:endParaRPr lang="en-US" altLang="ja-JP" dirty="0" smtClean="0"/>
          </a:p>
          <a:p>
            <a:pPr algn="r"/>
            <a:r>
              <a:rPr lang="ja-JP" altLang="en-US" dirty="0" smtClean="0"/>
              <a:t>学籍番号：</a:t>
            </a:r>
            <a:r>
              <a:rPr lang="en-US" altLang="ja-JP" dirty="0" smtClean="0"/>
              <a:t>201458</a:t>
            </a:r>
          </a:p>
          <a:p>
            <a:pPr algn="r"/>
            <a:r>
              <a:rPr kumimoji="1" lang="ja-JP" altLang="en-US" dirty="0" smtClean="0"/>
              <a:t>氏名：飯田博</a:t>
            </a:r>
            <a:endParaRPr kumimoji="1" lang="en-US" altLang="ja-JP" dirty="0" smtClean="0"/>
          </a:p>
          <a:p>
            <a:pPr algn="r"/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944" y="116632"/>
            <a:ext cx="4629150" cy="3543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56391" y="1594169"/>
            <a:ext cx="8533106" cy="1754326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HGS創英角ﾎﾟｯﾌﾟ体" pitchFamily="50" charset="-128"/>
                <a:ea typeface="HGS創英角ﾎﾟｯﾌﾟ体" pitchFamily="50" charset="-128"/>
              </a:rPr>
              <a:t>東京ディズニーリゾートの</a:t>
            </a:r>
            <a:endParaRPr lang="en-US" altLang="ja-JP" sz="5400" b="1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HGS創英角ﾎﾟｯﾌﾟ体" pitchFamily="50" charset="-128"/>
                <a:ea typeface="HGS創英角ﾎﾟｯﾌﾟ体" pitchFamily="50" charset="-128"/>
              </a:rPr>
              <a:t>経営戦略</a:t>
            </a:r>
            <a:endParaRPr lang="ja-JP" alt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500"/>
            <a:ext cx="1162050" cy="1257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7798" y="371500"/>
            <a:ext cx="1014738" cy="1257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83B4-3680-4F35-9F0D-628017E7E8F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13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p"/>
            </a:pPr>
            <a:r>
              <a:rPr kumimoji="1" lang="ja-JP" altLang="en-US" dirty="0" smtClean="0"/>
              <a:t>研究の動機</a:t>
            </a: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オリエンタルランドとは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kumimoji="1" lang="ja-JP" altLang="en-US" dirty="0"/>
              <a:t>企業</a:t>
            </a:r>
            <a:r>
              <a:rPr kumimoji="1" lang="ja-JP" altLang="en-US" dirty="0" smtClean="0"/>
              <a:t>概要</a:t>
            </a: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en-US" altLang="ja-JP" dirty="0" smtClean="0"/>
              <a:t>SWOT</a:t>
            </a:r>
            <a:r>
              <a:rPr lang="ja-JP" altLang="en-US" dirty="0" smtClean="0"/>
              <a:t>分析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kumimoji="1" lang="ja-JP" altLang="en-US" dirty="0" smtClean="0"/>
              <a:t>オリエンタルランドの経営戦略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成功へのポイント①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成功へのポイント②</a:t>
            </a: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2575-49EC-4ABF-8925-ED3A9EABB830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3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研究の動機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D1DD-9E52-4BBF-AEC1-0452C0F2B8B8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27584" y="1166843"/>
            <a:ext cx="7488832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ja-JP" altLang="en-US" b="1" dirty="0" smtClean="0"/>
              <a:t></a:t>
            </a:r>
            <a:r>
              <a:rPr lang="ja-JP" altLang="en-US" b="1" dirty="0" smtClean="0"/>
              <a:t>東京ディズニーランドが開業して</a:t>
            </a:r>
            <a:r>
              <a:rPr lang="en-US" altLang="ja-JP" b="1" dirty="0" smtClean="0"/>
              <a:t>2013</a:t>
            </a:r>
            <a:r>
              <a:rPr lang="ja-JP" altLang="en-US" b="1" dirty="0" smtClean="0"/>
              <a:t>年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月で</a:t>
            </a:r>
            <a:r>
              <a:rPr lang="en-US" altLang="ja-JP" b="1" dirty="0" smtClean="0"/>
              <a:t>30</a:t>
            </a:r>
            <a:r>
              <a:rPr lang="ja-JP" altLang="en-US" b="1" dirty="0" smtClean="0"/>
              <a:t>年、</a:t>
            </a:r>
            <a:endParaRPr lang="en-US" altLang="ja-JP" b="1" dirty="0" smtClean="0"/>
          </a:p>
          <a:p>
            <a:pPr lvl="2"/>
            <a:r>
              <a:rPr lang="ja-JP" altLang="en-US" b="1" dirty="0" smtClean="0"/>
              <a:t>東京湾岸を埋め立</a:t>
            </a:r>
            <a:r>
              <a:rPr lang="ja-JP" altLang="en-US" b="1" dirty="0" err="1" smtClean="0"/>
              <a:t>てた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角井大地は「夢と魔法の王国」と</a:t>
            </a:r>
          </a:p>
          <a:p>
            <a:pPr lvl="2"/>
            <a:r>
              <a:rPr lang="ja-JP" altLang="en-US" b="1" dirty="0" smtClean="0"/>
              <a:t>して人気を集め続ける。この</a:t>
            </a:r>
            <a:r>
              <a:rPr lang="en-US" altLang="ja-JP" b="1" dirty="0" smtClean="0"/>
              <a:t>10</a:t>
            </a:r>
            <a:r>
              <a:rPr lang="ja-JP" altLang="en-US" b="1" dirty="0" smtClean="0"/>
              <a:t>年毎年</a:t>
            </a:r>
            <a:r>
              <a:rPr lang="en-US" altLang="ja-JP" b="1" dirty="0" smtClean="0"/>
              <a:t>2500</a:t>
            </a:r>
            <a:r>
              <a:rPr lang="ja-JP" altLang="en-US" b="1" dirty="0" smtClean="0"/>
              <a:t>万人を超す入</a:t>
            </a:r>
          </a:p>
          <a:p>
            <a:pPr lvl="2"/>
            <a:r>
              <a:rPr lang="ja-JP" altLang="en-US" b="1" dirty="0" smtClean="0"/>
              <a:t>園者数が訪れる。</a:t>
            </a:r>
          </a:p>
          <a:p>
            <a:pPr lvl="2"/>
            <a:r>
              <a:rPr lang="ja-JP" altLang="en-US" b="1" dirty="0" smtClean="0"/>
              <a:t> アメリカから輸入された巨大パークはなぜ日本人を魅了</a:t>
            </a:r>
          </a:p>
          <a:p>
            <a:pPr lvl="2"/>
            <a:r>
              <a:rPr lang="ja-JP" altLang="en-US" b="1" dirty="0" smtClean="0"/>
              <a:t>するのか、消費社会の成熟化、好奇心旺盛な日本人の異</a:t>
            </a:r>
          </a:p>
          <a:p>
            <a:pPr lvl="2"/>
            <a:r>
              <a:rPr lang="ja-JP" altLang="en-US" b="1" dirty="0" smtClean="0"/>
              <a:t>文化吸収力の強さなどさまざまな要素が他の追従を許さ</a:t>
            </a:r>
          </a:p>
          <a:p>
            <a:pPr lvl="2"/>
            <a:r>
              <a:rPr lang="ja-JP" altLang="en-US" b="1" dirty="0" smtClean="0"/>
              <a:t>ないビジネスモデルを形造っているようだ。</a:t>
            </a:r>
          </a:p>
          <a:p>
            <a:pPr lvl="2"/>
            <a:r>
              <a:rPr lang="ja-JP" altLang="en-US" b="1" dirty="0" smtClean="0"/>
              <a:t> 「儲かる仕組み」を研究したい。</a:t>
            </a:r>
          </a:p>
          <a:p>
            <a:pPr lvl="2"/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023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153</TotalTime>
  <Words>142</Words>
  <Application>Microsoft Office PowerPoint</Application>
  <PresentationFormat>画面に合わせる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Office ​​テーマ</vt:lpstr>
      <vt:lpstr>1_アングル</vt:lpstr>
      <vt:lpstr>アングル</vt:lpstr>
      <vt:lpstr>PowerPoint プレゼンテーション</vt:lpstr>
      <vt:lpstr>目次</vt:lpstr>
      <vt:lpstr>研究の動機</vt:lpstr>
    </vt:vector>
  </TitlesOfParts>
  <Company>agu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student</dc:creator>
  <cp:lastModifiedBy>student</cp:lastModifiedBy>
  <cp:revision>7</cp:revision>
  <dcterms:created xsi:type="dcterms:W3CDTF">2015-05-26T02:21:33Z</dcterms:created>
  <dcterms:modified xsi:type="dcterms:W3CDTF">2015-05-26T04:55:30Z</dcterms:modified>
</cp:coreProperties>
</file>